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65" r:id="rId2"/>
    <p:sldId id="267" r:id="rId3"/>
    <p:sldId id="258" r:id="rId4"/>
    <p:sldId id="257" r:id="rId5"/>
    <p:sldId id="268" r:id="rId6"/>
    <p:sldId id="269" r:id="rId7"/>
    <p:sldId id="270" r:id="rId8"/>
    <p:sldId id="27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7"/>
    <p:restoredTop sz="91805"/>
  </p:normalViewPr>
  <p:slideViewPr>
    <p:cSldViewPr snapToGrid="0" snapToObjects="1">
      <p:cViewPr>
        <p:scale>
          <a:sx n="70" d="100"/>
          <a:sy n="70" d="100"/>
        </p:scale>
        <p:origin x="144" y="1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3CD51-2E4E-3345-B094-A1F9EB5EF3F4}" type="datetimeFigureOut">
              <a:rPr lang="en-US" smtClean="0"/>
              <a:t>1/29/19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86D4-D06A-8047-AED7-A2614CAE9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9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the term Data Management Plan?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Handouts option – pass out a worksheet with this same representation, ask groups to discuss for a few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72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r>
              <a:rPr lang="en-US" dirty="0"/>
              <a:t>Grey out all except the point you’re discussing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39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 = you can search and find</a:t>
            </a:r>
          </a:p>
          <a:p>
            <a:r>
              <a:rPr lang="en-US" dirty="0"/>
              <a:t>Being able to share is secondary</a:t>
            </a:r>
          </a:p>
          <a:p>
            <a:r>
              <a:rPr lang="en-US" dirty="0"/>
              <a:t>For certain projects, dynamically linking, if Excel is your primary tool interaction with your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30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Gray out all points except the one you’re talking about</a:t>
            </a:r>
          </a:p>
          <a:p>
            <a:r>
              <a:rPr lang="en-US" dirty="0"/>
              <a:t>Exclude text on side for “information to include” search libraries discovery for ”readme file”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Spreadsheets are a good place to start</a:t>
            </a:r>
          </a:p>
          <a:p>
            <a:r>
              <a:rPr lang="en-US" dirty="0"/>
              <a:t>Add comparison to CSV – easy to read, no tabs, imports to most programs, can be connected programming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346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worksheet, </a:t>
            </a:r>
            <a:r>
              <a:rPr lang="en-US"/>
              <a:t>ask groups to “fix”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84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ou.edu/datamanageme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A52810-797F-F24F-856A-35D629E12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7822" y="1600200"/>
            <a:ext cx="7336356" cy="4124325"/>
          </a:xfrm>
        </p:spPr>
      </p:pic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date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 </a:t>
            </a:r>
            <a:r>
              <a:rPr lang="en-US" sz="3600" dirty="0">
                <a:hlinkClick r:id="rId3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Organization</a:t>
            </a: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Introductory – describe data (brief), name/institution/contact info Pi/Co-I, dates/locations of data collection,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Methods – experiment design, links to documentation, instrument info,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Data – define columns/column headings, units, symbol/value for missing data,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Sharing/access – licenses, publications w/data, links to publically accessible data, recommended citation, … 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3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" y="2305456"/>
            <a:ext cx="5386917" cy="3549028"/>
          </a:xfrm>
        </p:spPr>
        <p:txBody>
          <a:bodyPr/>
          <a:lstStyle/>
          <a:p>
            <a:r>
              <a:rPr lang="en-US" dirty="0"/>
              <a:t>Tabulate data</a:t>
            </a:r>
          </a:p>
          <a:p>
            <a:r>
              <a:rPr lang="en-US" dirty="0"/>
              <a:t>Edited directly</a:t>
            </a:r>
          </a:p>
          <a:p>
            <a:r>
              <a:rPr lang="en-US" dirty="0"/>
              <a:t>Quickly analyze, make charts (e.g. in Excel)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94436" y="2305456"/>
            <a:ext cx="5387971" cy="3549028"/>
          </a:xfrm>
        </p:spPr>
        <p:txBody>
          <a:bodyPr/>
          <a:lstStyle/>
          <a:p>
            <a:r>
              <a:rPr lang="en-US" dirty="0"/>
              <a:t>Relational data</a:t>
            </a:r>
          </a:p>
          <a:p>
            <a:r>
              <a:rPr lang="en-US" dirty="0"/>
              <a:t>Edited by specific software (multi-user friendly)</a:t>
            </a:r>
          </a:p>
          <a:p>
            <a:r>
              <a:rPr lang="en-US" dirty="0"/>
              <a:t>Can handle large data sets</a:t>
            </a:r>
          </a:p>
          <a:p>
            <a:r>
              <a:rPr lang="en-US" dirty="0"/>
              <a:t>Complex searching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Spreadsheet OR Database?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4CAEF0-84AA-B545-B81C-3A6F4161F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58837" y="1600200"/>
            <a:ext cx="7274325" cy="4124325"/>
          </a:xfrm>
        </p:spPr>
      </p:pic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2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824</TotalTime>
  <Words>477</Words>
  <Application>Microsoft Macintosh PowerPoint</Application>
  <PresentationFormat>Widescreen</PresentationFormat>
  <Paragraphs>73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.Apple Color Emoji UI</vt:lpstr>
      <vt:lpstr>Arial</vt:lpstr>
      <vt:lpstr>Calibri</vt:lpstr>
      <vt:lpstr>Courier New</vt:lpstr>
      <vt:lpstr>Helvetica</vt:lpstr>
      <vt:lpstr>Wingdings</vt:lpstr>
      <vt:lpstr>Custom Design</vt:lpstr>
      <vt:lpstr>Managing Research Data</vt:lpstr>
      <vt:lpstr>Not an actual slide; will show directory window</vt:lpstr>
      <vt:lpstr>File Naming</vt:lpstr>
      <vt:lpstr>File Organization</vt:lpstr>
      <vt:lpstr>README files</vt:lpstr>
      <vt:lpstr>Spreadsheet OR Database?</vt:lpstr>
      <vt:lpstr>Not an actual slide; will show directory window</vt:lpstr>
      <vt:lpstr>Find out more</vt:lpstr>
      <vt:lpstr>Slide Title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53</cp:revision>
  <dcterms:created xsi:type="dcterms:W3CDTF">2018-06-15T17:19:10Z</dcterms:created>
  <dcterms:modified xsi:type="dcterms:W3CDTF">2019-01-29T21:13:42Z</dcterms:modified>
</cp:coreProperties>
</file>

<file path=docProps/thumbnail.jpeg>
</file>